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4" r:id="rId2"/>
    <p:sldId id="256" r:id="rId3"/>
    <p:sldId id="261" r:id="rId4"/>
    <p:sldId id="258" r:id="rId5"/>
    <p:sldId id="260" r:id="rId6"/>
    <p:sldId id="259" r:id="rId7"/>
    <p:sldId id="276" r:id="rId8"/>
    <p:sldId id="275" r:id="rId9"/>
    <p:sldId id="268" r:id="rId10"/>
    <p:sldId id="269" r:id="rId11"/>
    <p:sldId id="270" r:id="rId12"/>
    <p:sldId id="271" r:id="rId13"/>
    <p:sldId id="267" r:id="rId14"/>
    <p:sldId id="272" r:id="rId15"/>
    <p:sldId id="274" r:id="rId16"/>
    <p:sldId id="273" r:id="rId17"/>
    <p:sldId id="277" r:id="rId18"/>
    <p:sldId id="262" r:id="rId19"/>
    <p:sldId id="278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7" autoAdjust="0"/>
    <p:restoredTop sz="80212" autoAdjust="0"/>
  </p:normalViewPr>
  <p:slideViewPr>
    <p:cSldViewPr>
      <p:cViewPr varScale="1">
        <p:scale>
          <a:sx n="91" d="100"/>
          <a:sy n="91" d="100"/>
        </p:scale>
        <p:origin x="1092" y="90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05.03.2019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</a:t>
            </a:r>
            <a:r>
              <a:rPr lang="de-DE" dirty="0" err="1"/>
              <a:t>VmWare</a:t>
            </a:r>
            <a:r>
              <a:rPr lang="de-DE" dirty="0"/>
              <a:t> Player) läuft. </a:t>
            </a:r>
          </a:p>
          <a:p>
            <a:r>
              <a:rPr lang="de-DE" dirty="0"/>
              <a:t>Unter dieser Linux-Distribution ist das ROS Framework in der Version „</a:t>
            </a:r>
            <a:r>
              <a:rPr lang="de-DE" dirty="0" err="1"/>
              <a:t>Kinetic</a:t>
            </a:r>
            <a:r>
              <a:rPr lang="de-DE" dirty="0"/>
              <a:t>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</a:t>
            </a:r>
            <a:r>
              <a:rPr lang="de-DE" dirty="0" err="1"/>
              <a:t>MoveIt</a:t>
            </a:r>
            <a:r>
              <a:rPr lang="de-DE" dirty="0"/>
              <a:t>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</a:t>
            </a:r>
            <a:r>
              <a:rPr lang="de-DE" dirty="0" err="1"/>
              <a:t>MoveIt</a:t>
            </a:r>
            <a:r>
              <a:rPr lang="de-DE" dirty="0"/>
              <a:t>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aussieht.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Dies würde die Verbreitung von Robotik vorantreiben und die Entwicklungen weiter beschleunigen.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MoveIt</a:t>
            </a:r>
            <a:r>
              <a:rPr lang="de-DE" dirty="0"/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VmWare</a:t>
            </a:r>
            <a:r>
              <a:rPr lang="de-DE" sz="1600" dirty="0"/>
              <a:t>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</a:t>
            </a:r>
            <a:r>
              <a:rPr lang="de-DE" sz="1600" dirty="0" err="1"/>
              <a:t>Kinetic</a:t>
            </a:r>
            <a:r>
              <a:rPr lang="de-DE" sz="1600" dirty="0"/>
              <a:t>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2EF96-49BA-4F94-93D3-00445D27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Bachelorarbeit : Generierung von Tiefenbildern mittels Stereoskopie, Hamburg, HAW Hamburg, Bachelorarbeit 2013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1411</Words>
  <Application>Microsoft Office PowerPoint</Application>
  <PresentationFormat>Bildschirmpräsentation (4:3)</PresentationFormat>
  <Paragraphs>288</Paragraphs>
  <Slides>21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Standarddesign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192</cp:revision>
  <dcterms:created xsi:type="dcterms:W3CDTF">2005-05-20T10:20:22Z</dcterms:created>
  <dcterms:modified xsi:type="dcterms:W3CDTF">2019-03-05T16:42:06Z</dcterms:modified>
</cp:coreProperties>
</file>